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325" r:id="rId2"/>
  </p:sldIdLst>
  <p:sldSz cx="9144000" cy="6858000" type="screen4x3"/>
  <p:notesSz cx="9942513" cy="681037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Oletusosa" id="{9863E06F-FE02-4167-88BC-52E5EF1C9BC4}">
          <p14:sldIdLst>
            <p14:sldId id="3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740D60-63CB-4AED-8F17-0E678CE04ADA}" v="1" dt="2026-04-30T09:50:00.9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Vaalea tyyli 1 - Korostu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3218" autoAdjust="0"/>
  </p:normalViewPr>
  <p:slideViewPr>
    <p:cSldViewPr>
      <p:cViewPr varScale="1">
        <p:scale>
          <a:sx n="111" d="100"/>
          <a:sy n="111" d="100"/>
        </p:scale>
        <p:origin x="15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31789" y="2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/>
          <a:lstStyle>
            <a:lvl1pPr algn="r">
              <a:defRPr sz="1200"/>
            </a:lvl1pPr>
          </a:lstStyle>
          <a:p>
            <a:fld id="{F98CB1E0-6DE6-42BD-9884-489BE102C5D5}" type="datetimeFigureOut">
              <a:rPr lang="fi-FI" smtClean="0"/>
              <a:pPr/>
              <a:t>30.4.2026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68677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31789" y="6468677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 anchor="b"/>
          <a:lstStyle>
            <a:lvl1pPr algn="r">
              <a:defRPr sz="1200"/>
            </a:lvl1pPr>
          </a:lstStyle>
          <a:p>
            <a:fld id="{4BE0C488-2E80-4B07-AB80-B6FAEEF16613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631789" y="2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9DC030A-1BB9-43F8-9F24-625012905573}" type="datetimeFigureOut">
              <a:rPr lang="fi-FI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5187" cy="2554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0" tIns="46130" rIns="92260" bIns="4613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994252" y="3234930"/>
            <a:ext cx="7954010" cy="3064669"/>
          </a:xfrm>
          <a:prstGeom prst="rect">
            <a:avLst/>
          </a:prstGeom>
        </p:spPr>
        <p:txBody>
          <a:bodyPr vert="horz" lIns="92260" tIns="46130" rIns="92260" bIns="46130" rtlCol="0">
            <a:norm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6468677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631789" y="6468677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AFF4554-CC1E-474A-BAA5-5F612028FAF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684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F4554-CC1E-474A-BAA5-5F612028FAF9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137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DDBE425-E7BC-4AF7-B6A7-2A07A77DFEE2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1C67B2B-B04A-4445-AA8D-E841FA28273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5EC7A-CE09-4EC1-A4B1-DF003623AC8A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808D5A-1D1A-4337-A8E6-4890820DFC2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ED3C80-2C41-40C5-BBB1-21AC9605785C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F20121-AA94-41BB-875D-5433420D2D8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0E7970-1D10-4AF4-B425-7B21149C69C2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9CD4B-2B7F-4ECB-94DE-DC61944429FC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masterClrMapping/>
  </p:clrMapOvr>
  <p:transition spd="med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990E3E-B79E-4297-8B2E-E716CB566E9A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9731E7-70FE-41F6-A9EB-B4C919611E32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078AD3-4800-4BCA-9BBB-83BB95166755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262160-8FBC-4DD1-8152-9BF867EA04C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3FF322-6B3E-4340-B5FA-98FA20906E5E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28F090-73DF-467F-97D5-DE882247D45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1BA1B-8013-4F90-94CA-FF69F367BDDD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6709E6-3F80-4B67-8D16-6196650993B0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307436-0FE2-43A6-9FF8-D249C3A67367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B1C3C-422F-4334-BF2C-D747B666B3B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fld id="{DF5C05CF-2481-4993-8DF6-96DD3DE8D0C8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5DC9F-46AF-4695-9DB6-AB71AEB2F50F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37D0B50-A44E-4482-AD52-BE100B2956FB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72A758D-B43E-45E9-B058-5C90C9606C76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E21157B-BE28-42F3-A248-8DF571392416}" type="datetime1">
              <a:rPr lang="fi-FI" smtClean="0"/>
              <a:pPr>
                <a:defRPr/>
              </a:pPr>
              <a:t>30.4.2026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DDA4DA0-D483-406F-AE45-602C38C4F54B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push dir="u"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518650"/>
              </p:ext>
            </p:extLst>
          </p:nvPr>
        </p:nvGraphicFramePr>
        <p:xfrm>
          <a:off x="1115616" y="476672"/>
          <a:ext cx="6480720" cy="489629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128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10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2000" dirty="0"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TOIMINTAOHJELMA 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023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kumimoji="0" lang="fi-FI" sz="800" kern="12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+mn-cs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kumimoji="0" lang="fi-FI" sz="1100" kern="12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+mn-cs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140941330"/>
                  </a:ext>
                </a:extLst>
              </a:tr>
              <a:tr h="347941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fi-FI" sz="1100" kern="12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+mn-cs"/>
                        </a:rPr>
                        <a:t>Satamatalkoot</a:t>
                      </a: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kumimoji="0" lang="fi-FI" sz="1100" kern="12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+mn-cs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616493471"/>
                  </a:ext>
                </a:extLst>
              </a:tr>
              <a:tr h="4268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Runkokatsastus Verkkosaaressa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Huhtikuussa ti 7.4. ja 21.4. alkaen klo 17.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Lipunnosto, kevätkokous 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Toukokuussa (1.5. klo 12) 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9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Katsastuspäivät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Alkukesästä tiistaisin (5.5–16.6. klo 17-19) 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Lipunnosto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Girssissä</a:t>
                      </a: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Toukokuussa (23.5. klo 12) 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9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Tallinnan eskaaderi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Kesäkuussa (12.6.–14.6.) 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1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 Juhannusjuhlat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Girssissä</a:t>
                      </a: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Juhannuksena (Tanssit 19.6. illalla) Lastenjuhlat 20.6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1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Makkarajuhlat ja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mölkkyturnaus</a:t>
                      </a: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Girssissä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Elokuussa (8.8.)</a:t>
                      </a: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480043681"/>
                  </a:ext>
                </a:extLst>
              </a:tr>
              <a:tr h="4013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Kerhon sisäinen purjehduskilpailu, Isosaari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Runt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Elokuussa, 22.8.2025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Muinaistulet ja Kalamestaruus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Girssissä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Elokuussa (29.8.)</a:t>
                      </a: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621948184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Lipunlasku satamassa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Lokakuussa (8.10. klo 18)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364637096"/>
                  </a:ext>
                </a:extLst>
              </a:tr>
              <a:tr h="3221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Itsenäisyyspäivän vastaanotto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Joulukuussa (6.12.)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pic>
        <p:nvPicPr>
          <p:cNvPr id="5" name="Kuva 2" descr="HMVK 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184051"/>
            <a:ext cx="10795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0975693"/>
      </p:ext>
    </p:extLst>
  </p:cSld>
  <p:clrMapOvr>
    <a:masterClrMapping/>
  </p:clrMapOvr>
  <p:transition spd="med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1283</TotalTime>
  <Words>105</Words>
  <Application>Microsoft Office PowerPoint</Application>
  <PresentationFormat>Näytössä katseltava diaesitys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Geometria Light</vt:lpstr>
      <vt:lpstr>Lucida Sans Unicode</vt:lpstr>
      <vt:lpstr>Verdana</vt:lpstr>
      <vt:lpstr>Wingdings 2</vt:lpstr>
      <vt:lpstr>Wingdings 3</vt:lpstr>
      <vt:lpstr>Aula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HMVK:n Vaalikokous</dc:title>
  <dc:creator>Jussi Karro</dc:creator>
  <cp:lastModifiedBy>Helsingin moottorivenekerho ry</cp:lastModifiedBy>
  <cp:revision>520</cp:revision>
  <cp:lastPrinted>2025-04-14T09:36:11Z</cp:lastPrinted>
  <dcterms:created xsi:type="dcterms:W3CDTF">2010-11-19T08:12:27Z</dcterms:created>
  <dcterms:modified xsi:type="dcterms:W3CDTF">2026-04-30T09:50:32Z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